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70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4AD36-5527-4E1D-AED4-1C1B1BF1F005}" v="29" dt="2023-05-08T20:02:28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2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Smith-Nochasak" userId="c7b49b0e8217f2d0" providerId="LiveId" clId="{8B24AD36-5527-4E1D-AED4-1C1B1BF1F005}"/>
    <pc:docChg chg="delSld modSld">
      <pc:chgData name="Michelle Smith-Nochasak" userId="c7b49b0e8217f2d0" providerId="LiveId" clId="{8B24AD36-5527-4E1D-AED4-1C1B1BF1F005}" dt="2023-05-08T20:02:28.149" v="54"/>
      <pc:docMkLst>
        <pc:docMk/>
      </pc:docMkLst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4005694373" sldId="256"/>
        </pc:sldMkLst>
        <pc:picChg chg="add del mod">
          <ac:chgData name="Michelle Smith-Nochasak" userId="c7b49b0e8217f2d0" providerId="LiveId" clId="{8B24AD36-5527-4E1D-AED4-1C1B1BF1F005}" dt="2023-05-08T19:32:34.553" v="4"/>
          <ac:picMkLst>
            <pc:docMk/>
            <pc:sldMk cId="4005694373" sldId="256"/>
            <ac:picMk id="7" creationId="{9561CD93-BA6D-1B64-166D-5F7BA1C0E046}"/>
          </ac:picMkLst>
        </pc:picChg>
        <pc:picChg chg="add del mod">
          <ac:chgData name="Michelle Smith-Nochasak" userId="c7b49b0e8217f2d0" providerId="LiveId" clId="{8B24AD36-5527-4E1D-AED4-1C1B1BF1F005}" dt="2023-05-08T19:34:59.295" v="6"/>
          <ac:picMkLst>
            <pc:docMk/>
            <pc:sldMk cId="4005694373" sldId="256"/>
            <ac:picMk id="12" creationId="{5500174A-2C74-FE33-A17D-392419857645}"/>
          </ac:picMkLst>
        </pc:picChg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4005694373" sldId="256"/>
            <ac:picMk id="18" creationId="{A59B4554-1703-5FAD-4EEB-23B153FD1A33}"/>
          </ac:picMkLst>
        </pc:picChg>
        <pc:picChg chg="add del mod">
          <ac:chgData name="Michelle Smith-Nochasak" userId="c7b49b0e8217f2d0" providerId="LiveId" clId="{8B24AD36-5527-4E1D-AED4-1C1B1BF1F005}" dt="2023-05-08T19:43:26.769" v="10"/>
          <ac:picMkLst>
            <pc:docMk/>
            <pc:sldMk cId="4005694373" sldId="256"/>
            <ac:picMk id="21" creationId="{F6BD82D3-6495-D2EE-D6C2-3855B6D7BA9B}"/>
          </ac:picMkLst>
        </pc:picChg>
        <pc:picChg chg="add del mod">
          <ac:chgData name="Michelle Smith-Nochasak" userId="c7b49b0e8217f2d0" providerId="LiveId" clId="{8B24AD36-5527-4E1D-AED4-1C1B1BF1F005}" dt="2023-05-08T19:44:20.571" v="13"/>
          <ac:picMkLst>
            <pc:docMk/>
            <pc:sldMk cId="4005694373" sldId="256"/>
            <ac:picMk id="24" creationId="{08CAA24B-6AB2-D91D-5782-8555D9B018DF}"/>
          </ac:picMkLst>
        </pc:picChg>
        <pc:picChg chg="add del mod ord">
          <ac:chgData name="Michelle Smith-Nochasak" userId="c7b49b0e8217f2d0" providerId="LiveId" clId="{8B24AD36-5527-4E1D-AED4-1C1B1BF1F005}" dt="2023-05-08T19:45:50.732" v="14"/>
          <ac:picMkLst>
            <pc:docMk/>
            <pc:sldMk cId="4005694373" sldId="256"/>
            <ac:picMk id="27" creationId="{03382CA5-4C78-F65C-8AAB-FACBC66672EC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4005694373" sldId="256"/>
            <ac:picMk id="28" creationId="{9DE2051F-2744-95BB-827D-04A98EF34199}"/>
          </ac:picMkLst>
        </pc:picChg>
        <pc:picChg chg="add del mod ord">
          <ac:chgData name="Michelle Smith-Nochasak" userId="c7b49b0e8217f2d0" providerId="LiveId" clId="{8B24AD36-5527-4E1D-AED4-1C1B1BF1F005}" dt="2023-05-08T19:46:11.928" v="28"/>
          <ac:picMkLst>
            <pc:docMk/>
            <pc:sldMk cId="4005694373" sldId="256"/>
            <ac:picMk id="29" creationId="{EB1067D4-1DFD-C9BB-3099-EDAC1836A04E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4005694373" sldId="256"/>
            <ac:picMk id="30" creationId="{A8B62E7A-93B7-41C4-C172-E606C18A8AE7}"/>
          </ac:picMkLst>
        </pc:picChg>
        <pc:picChg chg="add del mod">
          <ac:chgData name="Michelle Smith-Nochasak" userId="c7b49b0e8217f2d0" providerId="LiveId" clId="{8B24AD36-5527-4E1D-AED4-1C1B1BF1F005}" dt="2023-05-08T19:46:16.045" v="31"/>
          <ac:picMkLst>
            <pc:docMk/>
            <pc:sldMk cId="4005694373" sldId="256"/>
            <ac:picMk id="31" creationId="{AE0F258F-5E7C-4C87-E8D0-E971ED8D54B6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4005694373" sldId="256"/>
            <ac:picMk id="32" creationId="{31555C46-D4F5-4A68-51C8-35A3A6C1EBC3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4005694373" sldId="256"/>
            <ac:picMk id="33" creationId="{E07D9FEE-77CF-CB26-C76B-B0B12AEEB9DB}"/>
          </ac:picMkLst>
        </pc:picChg>
        <pc:picChg chg="add del mod">
          <ac:chgData name="Michelle Smith-Nochasak" userId="c7b49b0e8217f2d0" providerId="LiveId" clId="{8B24AD36-5527-4E1D-AED4-1C1B1BF1F005}" dt="2023-05-08T19:54:07.970" v="40"/>
          <ac:picMkLst>
            <pc:docMk/>
            <pc:sldMk cId="4005694373" sldId="256"/>
            <ac:picMk id="36" creationId="{818956C6-4CD0-186B-87AA-25FFF25BDFD2}"/>
          </ac:picMkLst>
        </pc:picChg>
        <pc:picChg chg="add del mod ord">
          <ac:chgData name="Michelle Smith-Nochasak" userId="c7b49b0e8217f2d0" providerId="LiveId" clId="{8B24AD36-5527-4E1D-AED4-1C1B1BF1F005}" dt="2023-05-08T19:55:20.013" v="41"/>
          <ac:picMkLst>
            <pc:docMk/>
            <pc:sldMk cId="4005694373" sldId="256"/>
            <ac:picMk id="39" creationId="{6DB91449-2A24-0215-80FF-857BBED9AF60}"/>
          </ac:picMkLst>
        </pc:picChg>
        <pc:picChg chg="add del mod">
          <ac:chgData name="Michelle Smith-Nochasak" userId="c7b49b0e8217f2d0" providerId="LiveId" clId="{8B24AD36-5527-4E1D-AED4-1C1B1BF1F005}" dt="2023-05-08T19:55:23.829" v="47"/>
          <ac:picMkLst>
            <pc:docMk/>
            <pc:sldMk cId="4005694373" sldId="256"/>
            <ac:picMk id="40" creationId="{4645F0D5-635C-C2D6-3476-26B6AFA8FE30}"/>
          </ac:picMkLst>
        </pc:picChg>
        <pc:picChg chg="add del mod ord">
          <ac:chgData name="Michelle Smith-Nochasak" userId="c7b49b0e8217f2d0" providerId="LiveId" clId="{8B24AD36-5527-4E1D-AED4-1C1B1BF1F005}" dt="2023-05-08T19:55:32.893" v="48"/>
          <ac:picMkLst>
            <pc:docMk/>
            <pc:sldMk cId="4005694373" sldId="256"/>
            <ac:picMk id="41" creationId="{E3B07501-73AA-AC64-25AF-94566245B143}"/>
          </ac:picMkLst>
        </pc:picChg>
        <pc:picChg chg="add del mod">
          <ac:chgData name="Michelle Smith-Nochasak" userId="c7b49b0e8217f2d0" providerId="LiveId" clId="{8B24AD36-5527-4E1D-AED4-1C1B1BF1F005}" dt="2023-05-08T19:55:36.219" v="50"/>
          <ac:picMkLst>
            <pc:docMk/>
            <pc:sldMk cId="4005694373" sldId="256"/>
            <ac:picMk id="42" creationId="{BB4E9F48-112B-486C-5336-10225D6C3717}"/>
          </ac:picMkLst>
        </pc:picChg>
        <pc:picChg chg="add del mod ord">
          <ac:chgData name="Michelle Smith-Nochasak" userId="c7b49b0e8217f2d0" providerId="LiveId" clId="{8B24AD36-5527-4E1D-AED4-1C1B1BF1F005}" dt="2023-05-08T19:59:35.103" v="51"/>
          <ac:picMkLst>
            <pc:docMk/>
            <pc:sldMk cId="4005694373" sldId="256"/>
            <ac:picMk id="45" creationId="{34C28994-67DE-87DE-CC6D-689D853A6F5B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4005694373" sldId="256"/>
            <ac:picMk id="46" creationId="{85B77309-36D9-80B9-7DA1-EDCBEAFB0B40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3191053012" sldId="257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3191053012" sldId="257"/>
            <ac:picMk id="5" creationId="{597776B8-C724-AEC0-88BB-2852FFEDBC25}"/>
          </ac:picMkLst>
        </pc:picChg>
        <pc:picChg chg="add del mod">
          <ac:chgData name="Michelle Smith-Nochasak" userId="c7b49b0e8217f2d0" providerId="LiveId" clId="{8B24AD36-5527-4E1D-AED4-1C1B1BF1F005}" dt="2023-05-08T19:43:26.769" v="10"/>
          <ac:picMkLst>
            <pc:docMk/>
            <pc:sldMk cId="3191053012" sldId="257"/>
            <ac:picMk id="7" creationId="{BEFB30AE-A1DE-1115-FEF0-F39EB780A28A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3191053012" sldId="257"/>
            <ac:picMk id="9" creationId="{2A5CC9CE-DE14-A2CA-B093-0F16AC5DB058}"/>
          </ac:picMkLst>
        </pc:picChg>
        <pc:picChg chg="add del mod ord">
          <ac:chgData name="Michelle Smith-Nochasak" userId="c7b49b0e8217f2d0" providerId="LiveId" clId="{8B24AD36-5527-4E1D-AED4-1C1B1BF1F005}" dt="2023-05-08T19:46:11.928" v="28"/>
          <ac:picMkLst>
            <pc:docMk/>
            <pc:sldMk cId="3191053012" sldId="257"/>
            <ac:picMk id="10" creationId="{A1570266-8716-974A-AC6D-59B36B0C774B}"/>
          </ac:picMkLst>
        </pc:picChg>
        <pc:picChg chg="add del mod">
          <ac:chgData name="Michelle Smith-Nochasak" userId="c7b49b0e8217f2d0" providerId="LiveId" clId="{8B24AD36-5527-4E1D-AED4-1C1B1BF1F005}" dt="2023-05-08T19:46:16.045" v="31"/>
          <ac:picMkLst>
            <pc:docMk/>
            <pc:sldMk cId="3191053012" sldId="257"/>
            <ac:picMk id="11" creationId="{2B7CD6AF-4BD9-22FF-5ED6-14388BEDA9C4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3191053012" sldId="257"/>
            <ac:picMk id="14" creationId="{ED00F50C-2293-7024-BCAA-AD5222A209FC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3191053012" sldId="257"/>
            <ac:picMk id="15" creationId="{5DB82EB5-766C-8905-E434-E6FF96E4231D}"/>
          </ac:picMkLst>
        </pc:picChg>
        <pc:picChg chg="add del mod">
          <ac:chgData name="Michelle Smith-Nochasak" userId="c7b49b0e8217f2d0" providerId="LiveId" clId="{8B24AD36-5527-4E1D-AED4-1C1B1BF1F005}" dt="2023-05-08T19:55:23.829" v="47"/>
          <ac:picMkLst>
            <pc:docMk/>
            <pc:sldMk cId="3191053012" sldId="257"/>
            <ac:picMk id="17" creationId="{7929BB3A-4735-4310-07F5-BC7BD4F9ECB7}"/>
          </ac:picMkLst>
        </pc:picChg>
        <pc:picChg chg="add del mod ord">
          <ac:chgData name="Michelle Smith-Nochasak" userId="c7b49b0e8217f2d0" providerId="LiveId" clId="{8B24AD36-5527-4E1D-AED4-1C1B1BF1F005}" dt="2023-05-08T19:59:35.103" v="51"/>
          <ac:picMkLst>
            <pc:docMk/>
            <pc:sldMk cId="3191053012" sldId="257"/>
            <ac:picMk id="18" creationId="{17D746A9-21EC-BF14-3658-73A9F17C8450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3191053012" sldId="257"/>
            <ac:picMk id="19" creationId="{52EEB0D5-0DF1-0557-E247-6FEAA82680D0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3191053012" sldId="257"/>
            <ac:picMk id="24" creationId="{7436B494-14F5-F21A-FE38-B5B328A1B38F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1404856361" sldId="258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1404856361" sldId="258"/>
            <ac:picMk id="5" creationId="{01931CB3-500F-A692-DBFA-683FCD5F8AA8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1404856361" sldId="258"/>
            <ac:picMk id="7" creationId="{6B1D1C62-8BED-F3A9-1684-DAA9BB803267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1404856361" sldId="258"/>
            <ac:picMk id="8" creationId="{403C8560-1BFD-5411-0170-42DA0144D442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1404856361" sldId="258"/>
            <ac:picMk id="9" creationId="{CB6CCD0B-4B96-0C24-B543-9705841EBB7C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1404856361" sldId="258"/>
            <ac:picMk id="11" creationId="{460A9F4F-F55D-D508-89D2-3507A0863161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1404856361" sldId="258"/>
            <ac:picMk id="13" creationId="{0371D8B3-8683-B599-B36C-30CEF4DAF86B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448925776" sldId="259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448925776" sldId="259"/>
            <ac:picMk id="4" creationId="{537D250C-7F6A-BB4F-FAE2-C256A3EC809B}"/>
          </ac:picMkLst>
        </pc:picChg>
        <pc:picChg chg="add del mod">
          <ac:chgData name="Michelle Smith-Nochasak" userId="c7b49b0e8217f2d0" providerId="LiveId" clId="{8B24AD36-5527-4E1D-AED4-1C1B1BF1F005}" dt="2023-05-08T19:43:26.769" v="10"/>
          <ac:picMkLst>
            <pc:docMk/>
            <pc:sldMk cId="448925776" sldId="259"/>
            <ac:picMk id="7" creationId="{A525A4C7-7110-1D69-4C65-54AF91C78848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448925776" sldId="259"/>
            <ac:picMk id="11" creationId="{3FF84BAF-7639-E173-AD21-CBC13C37C89E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448925776" sldId="259"/>
            <ac:picMk id="12" creationId="{6CD82764-3935-DB15-486D-5A387C6F1331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448925776" sldId="259"/>
            <ac:picMk id="13" creationId="{885E31DB-9526-D888-11B9-932881FE5833}"/>
          </ac:picMkLst>
        </pc:picChg>
        <pc:picChg chg="add del mod">
          <ac:chgData name="Michelle Smith-Nochasak" userId="c7b49b0e8217f2d0" providerId="LiveId" clId="{8B24AD36-5527-4E1D-AED4-1C1B1BF1F005}" dt="2023-05-08T19:55:23.829" v="47"/>
          <ac:picMkLst>
            <pc:docMk/>
            <pc:sldMk cId="448925776" sldId="259"/>
            <ac:picMk id="15" creationId="{7D7FCBCE-404E-3C9D-BCA0-6EEA6A11CA50}"/>
          </ac:picMkLst>
        </pc:picChg>
        <pc:picChg chg="add del mod ord">
          <ac:chgData name="Michelle Smith-Nochasak" userId="c7b49b0e8217f2d0" providerId="LiveId" clId="{8B24AD36-5527-4E1D-AED4-1C1B1BF1F005}" dt="2023-05-08T19:59:35.103" v="51"/>
          <ac:picMkLst>
            <pc:docMk/>
            <pc:sldMk cId="448925776" sldId="259"/>
            <ac:picMk id="16" creationId="{C95D1605-1943-1DC3-082B-7FF58EB32B5F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448925776" sldId="259"/>
            <ac:picMk id="17" creationId="{8E7A4273-30C1-94CE-F685-F1BEF85A4392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448925776" sldId="259"/>
            <ac:picMk id="22" creationId="{59306863-4C1C-E887-FB01-A7C31CEB7D8C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4107007770" sldId="260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4107007770" sldId="260"/>
            <ac:picMk id="4" creationId="{90758550-768C-CC2B-A6F9-6B36DAB9F79A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4107007770" sldId="260"/>
            <ac:picMk id="7" creationId="{47F07263-998B-C187-CB9A-2FE8AE55F97E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4107007770" sldId="260"/>
            <ac:picMk id="8" creationId="{1B115841-846B-F0CC-BFA0-B84BFA240670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4107007770" sldId="260"/>
            <ac:picMk id="9" creationId="{F972A6A0-0F78-6604-95E3-64F606B3057D}"/>
          </ac:picMkLst>
        </pc:picChg>
        <pc:picChg chg="add del mod">
          <ac:chgData name="Michelle Smith-Nochasak" userId="c7b49b0e8217f2d0" providerId="LiveId" clId="{8B24AD36-5527-4E1D-AED4-1C1B1BF1F005}" dt="2023-05-08T19:55:23.829" v="47"/>
          <ac:picMkLst>
            <pc:docMk/>
            <pc:sldMk cId="4107007770" sldId="260"/>
            <ac:picMk id="11" creationId="{62446E50-CFFF-9FDE-EE3A-374A32F4E3D1}"/>
          </ac:picMkLst>
        </pc:picChg>
        <pc:picChg chg="add del mod ord">
          <ac:chgData name="Michelle Smith-Nochasak" userId="c7b49b0e8217f2d0" providerId="LiveId" clId="{8B24AD36-5527-4E1D-AED4-1C1B1BF1F005}" dt="2023-05-08T19:59:35.103" v="51"/>
          <ac:picMkLst>
            <pc:docMk/>
            <pc:sldMk cId="4107007770" sldId="260"/>
            <ac:picMk id="12" creationId="{8CA361ED-49AB-15B9-D671-3170F48AE88B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4107007770" sldId="260"/>
            <ac:picMk id="13" creationId="{56AEF66C-E18F-3DD0-B85D-8A94828D0BED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4107007770" sldId="260"/>
            <ac:picMk id="19" creationId="{30A299A2-BE42-A06E-7B79-01A59D3967CA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2080828870" sldId="261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2080828870" sldId="261"/>
            <ac:picMk id="4" creationId="{A0F02879-18A6-E31A-92EB-2238922AF1B2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2080828870" sldId="261"/>
            <ac:picMk id="7" creationId="{174F3003-F6FF-CC71-24CB-F7987A26DF63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2080828870" sldId="261"/>
            <ac:picMk id="8" creationId="{1F61FCFA-49F5-D0F4-F094-3795B32FC1BE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2080828870" sldId="261"/>
            <ac:picMk id="9" creationId="{1E4E6BEF-8CBD-9250-EAFA-7A77440625EF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2080828870" sldId="261"/>
            <ac:picMk id="11" creationId="{9DAA123E-11E0-75F3-FC8A-686C452F169D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2080828870" sldId="261"/>
            <ac:picMk id="19" creationId="{5246CCE2-3859-622C-5948-5A5B342D078C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1861634253" sldId="262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1861634253" sldId="262"/>
            <ac:picMk id="4" creationId="{180B082B-A30A-15F6-29FD-90D0006B5755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1861634253" sldId="262"/>
            <ac:picMk id="6" creationId="{F216740F-C3AA-AB60-3A92-2A347C5FAB87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1861634253" sldId="262"/>
            <ac:picMk id="7" creationId="{808E6EFF-CFF0-E89B-3106-F7888E6E1163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1861634253" sldId="262"/>
            <ac:picMk id="8" creationId="{EE36EA92-4C17-9216-C80F-A7283A21B010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1861634253" sldId="262"/>
            <ac:picMk id="11" creationId="{47A9EC44-06C2-EB90-0360-1550CE65F66C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1861634253" sldId="262"/>
            <ac:picMk id="19" creationId="{F9621B73-E19D-CF66-4CF0-E304C6A72568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20:02:28.149" v="54"/>
        <pc:sldMkLst>
          <pc:docMk/>
          <pc:sldMk cId="1831049129" sldId="263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1831049129" sldId="263"/>
            <ac:picMk id="4" creationId="{4123C7EC-9647-5383-2F6F-B9915920E9CE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1831049129" sldId="263"/>
            <ac:picMk id="7" creationId="{4C222EA2-E5AF-9F81-CCAA-0FE939BD58BE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1831049129" sldId="263"/>
            <ac:picMk id="8" creationId="{5EF6A4AB-563C-FD55-4889-1BB3A018CEAC}"/>
          </ac:picMkLst>
        </pc:picChg>
        <pc:picChg chg="add del mod">
          <ac:chgData name="Michelle Smith-Nochasak" userId="c7b49b0e8217f2d0" providerId="LiveId" clId="{8B24AD36-5527-4E1D-AED4-1C1B1BF1F005}" dt="2023-05-08T19:53:12.250" v="36"/>
          <ac:picMkLst>
            <pc:docMk/>
            <pc:sldMk cId="1831049129" sldId="263"/>
            <ac:picMk id="9" creationId="{A0E0E0C3-09BD-FA69-F153-42F4AF891BAE}"/>
          </ac:picMkLst>
        </pc:picChg>
        <pc:picChg chg="add del mod">
          <ac:chgData name="Michelle Smith-Nochasak" userId="c7b49b0e8217f2d0" providerId="LiveId" clId="{8B24AD36-5527-4E1D-AED4-1C1B1BF1F005}" dt="2023-05-08T19:59:43.954" v="53"/>
          <ac:picMkLst>
            <pc:docMk/>
            <pc:sldMk cId="1831049129" sldId="263"/>
            <ac:picMk id="13" creationId="{5D0AC56E-9F0D-1DA6-7332-F4B0112301EE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1831049129" sldId="263"/>
            <ac:picMk id="16" creationId="{D93ED60B-5A68-8FA6-8A98-33A2EBF10AC6}"/>
          </ac:picMkLst>
        </pc:picChg>
        <pc:picChg chg="add del mod ord">
          <ac:chgData name="Michelle Smith-Nochasak" userId="c7b49b0e8217f2d0" providerId="LiveId" clId="{8B24AD36-5527-4E1D-AED4-1C1B1BF1F005}" dt="2023-05-08T20:02:28.149" v="54"/>
          <ac:picMkLst>
            <pc:docMk/>
            <pc:sldMk cId="1831049129" sldId="263"/>
            <ac:picMk id="17" creationId="{B13A81DD-7076-CD39-7702-7219E0892734}"/>
          </ac:picMkLst>
        </pc:picChg>
        <pc:picChg chg="add mod">
          <ac:chgData name="Michelle Smith-Nochasak" userId="c7b49b0e8217f2d0" providerId="LiveId" clId="{8B24AD36-5527-4E1D-AED4-1C1B1BF1F005}" dt="2023-05-08T20:02:28.149" v="54"/>
          <ac:picMkLst>
            <pc:docMk/>
            <pc:sldMk cId="1831049129" sldId="263"/>
            <ac:picMk id="18" creationId="{8231804D-B786-C815-A33D-E2424F87DB3F}"/>
          </ac:picMkLst>
        </pc:picChg>
      </pc:sldChg>
      <pc:sldChg chg="addSp delSp modSp del mod modTransition modAnim">
        <pc:chgData name="Michelle Smith-Nochasak" userId="c7b49b0e8217f2d0" providerId="LiveId" clId="{8B24AD36-5527-4E1D-AED4-1C1B1BF1F005}" dt="2023-05-08T19:49:37.371" v="33" actId="47"/>
        <pc:sldMkLst>
          <pc:docMk/>
          <pc:sldMk cId="3527027684" sldId="264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3527027684" sldId="264"/>
            <ac:picMk id="4" creationId="{058DD5D6-4A75-A525-04A7-B879374777A6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3527027684" sldId="264"/>
            <ac:picMk id="6" creationId="{CDABBE0F-557F-ACDB-2996-BD81AD5E6244}"/>
          </ac:picMkLst>
        </pc:picChg>
        <pc:picChg chg="add mod ord">
          <ac:chgData name="Michelle Smith-Nochasak" userId="c7b49b0e8217f2d0" providerId="LiveId" clId="{8B24AD36-5527-4E1D-AED4-1C1B1BF1F005}" dt="2023-05-08T19:45:57.099" v="25" actId="34307"/>
          <ac:picMkLst>
            <pc:docMk/>
            <pc:sldMk cId="3527027684" sldId="264"/>
            <ac:picMk id="7" creationId="{941B2457-185D-EDB2-2C43-26747E49E86E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3527027684" sldId="264"/>
            <ac:picMk id="20" creationId="{5A0CEE5C-FDB0-F028-6920-62459C5FA426}"/>
          </ac:picMkLst>
        </pc:picChg>
      </pc:sldChg>
      <pc:sldChg chg="addSp delSp modSp del modTransition modAnim">
        <pc:chgData name="Michelle Smith-Nochasak" userId="c7b49b0e8217f2d0" providerId="LiveId" clId="{8B24AD36-5527-4E1D-AED4-1C1B1BF1F005}" dt="2023-05-08T19:49:44.963" v="35" actId="47"/>
        <pc:sldMkLst>
          <pc:docMk/>
          <pc:sldMk cId="98098488" sldId="265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98098488" sldId="265"/>
            <ac:picMk id="4" creationId="{B3DC33A7-6C3D-51A2-57A9-08C90B05D54F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98098488" sldId="265"/>
            <ac:picMk id="13" creationId="{123B4C1B-A410-2E0F-CAAB-D2B5DD465D7B}"/>
          </ac:picMkLst>
        </pc:picChg>
      </pc:sldChg>
      <pc:sldChg chg="addSp delSp modSp del mod modTransition modAnim">
        <pc:chgData name="Michelle Smith-Nochasak" userId="c7b49b0e8217f2d0" providerId="LiveId" clId="{8B24AD36-5527-4E1D-AED4-1C1B1BF1F005}" dt="2023-05-08T19:49:41.697" v="34" actId="47"/>
        <pc:sldMkLst>
          <pc:docMk/>
          <pc:sldMk cId="3772080493" sldId="268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3772080493" sldId="268"/>
            <ac:picMk id="4" creationId="{FA7751AA-B1DD-C959-7F61-82934AFF0759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3772080493" sldId="268"/>
            <ac:picMk id="7" creationId="{8592C1F8-E671-BADB-370C-120DB3655683}"/>
          </ac:picMkLst>
        </pc:picChg>
        <pc:picChg chg="add mod ord">
          <ac:chgData name="Michelle Smith-Nochasak" userId="c7b49b0e8217f2d0" providerId="LiveId" clId="{8B24AD36-5527-4E1D-AED4-1C1B1BF1F005}" dt="2023-05-08T19:45:57.099" v="26" actId="34307"/>
          <ac:picMkLst>
            <pc:docMk/>
            <pc:sldMk cId="3772080493" sldId="268"/>
            <ac:picMk id="10" creationId="{1C7886B4-3DD0-38DA-D24F-B8DE01313D90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3772080493" sldId="268"/>
            <ac:picMk id="16" creationId="{27DCF8BB-99B8-5D78-0539-B4AF5C28DF29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2786855637" sldId="269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2786855637" sldId="269"/>
            <ac:picMk id="4" creationId="{EB13F302-844D-F525-E9E7-431343A1E28D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2786855637" sldId="269"/>
            <ac:picMk id="7" creationId="{0E9AFB92-46CF-7623-8BCA-417865611267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2786855637" sldId="269"/>
            <ac:picMk id="8" creationId="{69D65E27-5460-D0E1-33DB-CF09D94DF689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2786855637" sldId="269"/>
            <ac:picMk id="9" creationId="{2F72F36F-2678-C25E-7759-8AD09DB8026D}"/>
          </ac:picMkLst>
        </pc:picChg>
        <pc:picChg chg="add del mod">
          <ac:chgData name="Michelle Smith-Nochasak" userId="c7b49b0e8217f2d0" providerId="LiveId" clId="{8B24AD36-5527-4E1D-AED4-1C1B1BF1F005}" dt="2023-05-08T19:55:23.829" v="47"/>
          <ac:picMkLst>
            <pc:docMk/>
            <pc:sldMk cId="2786855637" sldId="269"/>
            <ac:picMk id="11" creationId="{8175437A-6C40-C638-EBCB-6E7F97991334}"/>
          </ac:picMkLst>
        </pc:picChg>
        <pc:picChg chg="add del mod ord">
          <ac:chgData name="Michelle Smith-Nochasak" userId="c7b49b0e8217f2d0" providerId="LiveId" clId="{8B24AD36-5527-4E1D-AED4-1C1B1BF1F005}" dt="2023-05-08T19:59:35.103" v="51"/>
          <ac:picMkLst>
            <pc:docMk/>
            <pc:sldMk cId="2786855637" sldId="269"/>
            <ac:picMk id="14" creationId="{E9A84348-8288-65BC-6F3B-295C29E45CC1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2786855637" sldId="269"/>
            <ac:picMk id="15" creationId="{9A7F096C-1D6A-4A7E-985C-38FFA179F36F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2786855637" sldId="269"/>
            <ac:picMk id="21" creationId="{3B35058F-E40D-7119-61EB-6129F85CF252}"/>
          </ac:picMkLst>
        </pc:picChg>
      </pc:sldChg>
      <pc:sldChg chg="addSp delSp modSp mod modTransition modAnim">
        <pc:chgData name="Michelle Smith-Nochasak" userId="c7b49b0e8217f2d0" providerId="LiveId" clId="{8B24AD36-5527-4E1D-AED4-1C1B1BF1F005}" dt="2023-05-08T19:59:35.103" v="51"/>
        <pc:sldMkLst>
          <pc:docMk/>
          <pc:sldMk cId="636615206" sldId="270"/>
        </pc:sldMkLst>
        <pc:picChg chg="add del mod">
          <ac:chgData name="Michelle Smith-Nochasak" userId="c7b49b0e8217f2d0" providerId="LiveId" clId="{8B24AD36-5527-4E1D-AED4-1C1B1BF1F005}" dt="2023-05-08T19:42:33.135" v="8"/>
          <ac:picMkLst>
            <pc:docMk/>
            <pc:sldMk cId="636615206" sldId="270"/>
            <ac:picMk id="4" creationId="{C7BD2771-58AD-75C2-B0C5-0EC041E51F24}"/>
          </ac:picMkLst>
        </pc:picChg>
        <pc:picChg chg="add del mod">
          <ac:chgData name="Michelle Smith-Nochasak" userId="c7b49b0e8217f2d0" providerId="LiveId" clId="{8B24AD36-5527-4E1D-AED4-1C1B1BF1F005}" dt="2023-05-08T19:45:57.151" v="27"/>
          <ac:picMkLst>
            <pc:docMk/>
            <pc:sldMk cId="636615206" sldId="270"/>
            <ac:picMk id="7" creationId="{E49ADDC3-D9D0-3942-5A45-BC5A4EC9DC66}"/>
          </ac:picMkLst>
        </pc:picChg>
        <pc:picChg chg="add del mod ord">
          <ac:chgData name="Michelle Smith-Nochasak" userId="c7b49b0e8217f2d0" providerId="LiveId" clId="{8B24AD36-5527-4E1D-AED4-1C1B1BF1F005}" dt="2023-05-08T19:49:18.718" v="32"/>
          <ac:picMkLst>
            <pc:docMk/>
            <pc:sldMk cId="636615206" sldId="270"/>
            <ac:picMk id="8" creationId="{4F3BB03C-70FC-2B3C-8220-EB3CD2AD5A8D}"/>
          </ac:picMkLst>
        </pc:picChg>
        <pc:picChg chg="add del mod">
          <ac:chgData name="Michelle Smith-Nochasak" userId="c7b49b0e8217f2d0" providerId="LiveId" clId="{8B24AD36-5527-4E1D-AED4-1C1B1BF1F005}" dt="2023-05-08T19:53:20.476" v="37"/>
          <ac:picMkLst>
            <pc:docMk/>
            <pc:sldMk cId="636615206" sldId="270"/>
            <ac:picMk id="9" creationId="{5085D7D3-FF84-77AC-5593-CA7BCE11ABA9}"/>
          </ac:picMkLst>
        </pc:picChg>
        <pc:picChg chg="add mod">
          <ac:chgData name="Michelle Smith-Nochasak" userId="c7b49b0e8217f2d0" providerId="LiveId" clId="{8B24AD36-5527-4E1D-AED4-1C1B1BF1F005}" dt="2023-05-08T19:59:35.103" v="51"/>
          <ac:picMkLst>
            <pc:docMk/>
            <pc:sldMk cId="636615206" sldId="270"/>
            <ac:picMk id="11" creationId="{4ADCADCC-BD4F-1FFD-04B3-0DE741A5E118}"/>
          </ac:picMkLst>
        </pc:picChg>
        <pc:picChg chg="del">
          <ac:chgData name="Michelle Smith-Nochasak" userId="c7b49b0e8217f2d0" providerId="LiveId" clId="{8B24AD36-5527-4E1D-AED4-1C1B1BF1F005}" dt="2023-05-08T19:31:01.269" v="2"/>
          <ac:picMkLst>
            <pc:docMk/>
            <pc:sldMk cId="636615206" sldId="270"/>
            <ac:picMk id="16" creationId="{9951356B-F377-533D-725C-79BB00E9FC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0C69-8DD1-1AB9-F401-F57307C9B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Ice WIDOW </a:t>
            </a:r>
            <a:br>
              <a:rPr lang="en-US" dirty="0"/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A story of love and redemption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6A02B-C5D8-841D-D0C2-DAA41A02F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600" i="1" dirty="0"/>
              <a:t>Scenes from the Labrador Coast, 1980’s</a:t>
            </a:r>
            <a:endParaRPr 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36E22-FF6E-B465-60D9-CFF4616ED40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46" name="Audio 45">
            <a:hlinkClick r:id="" action="ppaction://media"/>
            <a:extLst>
              <a:ext uri="{FF2B5EF4-FFF2-40B4-BE49-F238E27FC236}">
                <a16:creationId xmlns:a16="http://schemas.microsoft.com/office/drawing/2014/main" id="{85B77309-36D9-80B9-7DA1-EDCBEAFB0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569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482">
        <p:fade/>
      </p:transition>
    </mc:Choice>
    <mc:Fallback>
      <p:transition spd="med" advTm="24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081C-33D2-EC46-7CE5-9D36C8F4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Mountains guarding</a:t>
            </a:r>
            <a:endParaRPr lang="en-US" dirty="0"/>
          </a:p>
        </p:txBody>
      </p:sp>
      <p:pic>
        <p:nvPicPr>
          <p:cNvPr id="5" name="Content Placeholder 4" descr="A snowy mountain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7E4C4E9-6933-98A9-BA80-5390AB7D6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16806" y="1690896"/>
            <a:ext cx="3394460" cy="4176504"/>
          </a:xfr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8231804D-B786-C815-A33D-E2424F87DB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10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699"/>
    </mc:Choice>
    <mc:Fallback>
      <p:transition spd="slow" advTm="160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05E8-7BEA-323D-A4FC-FB9FC575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Coastal steamer, Labrador Coast 1982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0F1FAE-42C8-BA38-4ED6-64D92309E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93344" y="1635163"/>
            <a:ext cx="4565994" cy="4874232"/>
          </a:xfrm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52EEB0D5-0DF1-0557-E247-6FEAA8268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9105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84"/>
    </mc:Choice>
    <mc:Fallback>
      <p:transition spd="slow" advTm="1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3AE8-6562-80A1-11F5-1210F81F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Wharf, Labrador Coast 1982</a:t>
            </a:r>
            <a:endParaRPr lang="en-US" dirty="0"/>
          </a:p>
        </p:txBody>
      </p:sp>
      <p:pic>
        <p:nvPicPr>
          <p:cNvPr id="5" name="Content Placeholder 4" descr="A boat docked at a dock&#10;&#10;Description automatically generated with low confidence">
            <a:extLst>
              <a:ext uri="{FF2B5EF4-FFF2-40B4-BE49-F238E27FC236}">
                <a16:creationId xmlns:a16="http://schemas.microsoft.com/office/drawing/2014/main" id="{5C4A161A-F497-55A6-4933-DFB1206FE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7889" y="1957892"/>
            <a:ext cx="3830062" cy="3909508"/>
          </a:xfrm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8E7A4273-30C1-94CE-F685-F1BEF85A4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892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5"/>
    </mc:Choice>
    <mc:Fallback>
      <p:transition spd="slow" advTm="1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F639-B38A-9411-4E00-A4F27F10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Labrador Coast 1982</a:t>
            </a:r>
            <a:endParaRPr lang="en-US" dirty="0"/>
          </a:p>
        </p:txBody>
      </p:sp>
      <p:pic>
        <p:nvPicPr>
          <p:cNvPr id="5" name="Content Placeholder 4" descr="A picture containing outdoor, water, cloud, sky&#10;&#10;Description automatically generated">
            <a:extLst>
              <a:ext uri="{FF2B5EF4-FFF2-40B4-BE49-F238E27FC236}">
                <a16:creationId xmlns:a16="http://schemas.microsoft.com/office/drawing/2014/main" id="{51395E15-19BD-D6B8-DB9A-897E37EDB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7061" y="1592132"/>
            <a:ext cx="4086970" cy="4275268"/>
          </a:xfr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6AEF66C-E18F-3DD0-B85D-8A94828D0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700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"/>
    </mc:Choice>
    <mc:Fallback>
      <p:transition spd="slow" advTm="1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C479-4317-34AE-68D7-447753641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 special place, like no other</a:t>
            </a:r>
            <a:endParaRPr lang="en-US" dirty="0"/>
          </a:p>
        </p:txBody>
      </p:sp>
      <p:pic>
        <p:nvPicPr>
          <p:cNvPr id="5" name="Content Placeholder 4" descr="A picture containing water, sky, lake, nature&#10;&#10;Description automatically generated">
            <a:extLst>
              <a:ext uri="{FF2B5EF4-FFF2-40B4-BE49-F238E27FC236}">
                <a16:creationId xmlns:a16="http://schemas.microsoft.com/office/drawing/2014/main" id="{F8E87B49-F795-88FA-79A4-61A3D8A1E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24052" y="1807285"/>
            <a:ext cx="4190368" cy="4060115"/>
          </a:xfr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A7F096C-1D6A-4A7E-985C-38FFA179F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8685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95"/>
    </mc:Choice>
    <mc:Fallback>
      <p:transition spd="slow" advTm="5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B7D9-54EB-142D-0819-84AB37BA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Each moment is unique.</a:t>
            </a:r>
            <a:endParaRPr lang="en-US" dirty="0"/>
          </a:p>
        </p:txBody>
      </p:sp>
      <p:pic>
        <p:nvPicPr>
          <p:cNvPr id="5" name="Content Placeholder 4" descr="A picture containing sky, landscape, cloud, nature&#10;&#10;Description automatically generated">
            <a:extLst>
              <a:ext uri="{FF2B5EF4-FFF2-40B4-BE49-F238E27FC236}">
                <a16:creationId xmlns:a16="http://schemas.microsoft.com/office/drawing/2014/main" id="{34B1BF09-6AF9-AF6A-8321-7695C3480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89811" y="1473798"/>
            <a:ext cx="3882495" cy="4393602"/>
          </a:xfr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DAA123E-11E0-75F3-FC8A-686C452F1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8082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2"/>
    </mc:Choice>
    <mc:Fallback>
      <p:transition spd="slow" advTm="6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3C43-5DEE-E8E3-0020-137DC427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 horizon stretching forever</a:t>
            </a:r>
            <a:endParaRPr lang="en-US" dirty="0"/>
          </a:p>
        </p:txBody>
      </p:sp>
      <p:pic>
        <p:nvPicPr>
          <p:cNvPr id="5" name="Content Placeholder 4" descr="A lake surrounded by hills&#10;&#10;Description automatically generated with low confidence">
            <a:extLst>
              <a:ext uri="{FF2B5EF4-FFF2-40B4-BE49-F238E27FC236}">
                <a16:creationId xmlns:a16="http://schemas.microsoft.com/office/drawing/2014/main" id="{89B42708-E5D8-8D71-966F-84C44202E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13608" y="1645920"/>
            <a:ext cx="3674295" cy="4221480"/>
          </a:xfr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ADCADCC-BD4F-1FFD-04B3-0DE741A5E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661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7"/>
    </mc:Choice>
    <mc:Fallback>
      <p:transition spd="slow" advTm="2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3592-CF92-FEA2-5388-95751A2A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Autumn sky over Nain, Labrador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2D30DA-2DE6-73A0-FBFA-82F88065A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74344" y="1613647"/>
            <a:ext cx="3849560" cy="4858149"/>
          </a:xfr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60A9F4F-F55D-D508-89D2-3507A0863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485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9"/>
    </mc:Choice>
    <mc:Fallback>
      <p:transition spd="slow" advTm="2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BFA9-9ABF-CA9F-8324-E8218F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Winter approaching</a:t>
            </a:r>
            <a:endParaRPr lang="en-US" dirty="0"/>
          </a:p>
        </p:txBody>
      </p:sp>
      <p:pic>
        <p:nvPicPr>
          <p:cNvPr id="9" name="Content Placeholder 8" descr="A picture containing nature, outdoor, landscape, cloud&#10;&#10;Description automatically generated">
            <a:extLst>
              <a:ext uri="{FF2B5EF4-FFF2-40B4-BE49-F238E27FC236}">
                <a16:creationId xmlns:a16="http://schemas.microsoft.com/office/drawing/2014/main" id="{34D32CF1-6383-672C-BD1E-F62332667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31186" y="2286000"/>
            <a:ext cx="3082027" cy="3581400"/>
          </a:xfr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7A9EC44-06C2-EB90-0360-1550CE65F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163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8"/>
    </mc:Choice>
    <mc:Fallback>
      <p:transition spd="slow" advTm="5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57</Words>
  <Application>Microsoft Office PowerPoint</Application>
  <PresentationFormat>Widescreen</PresentationFormat>
  <Paragraphs>11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Franklin Gothic Book</vt:lpstr>
      <vt:lpstr>Crop</vt:lpstr>
      <vt:lpstr>The Ice WIDOW  A story of love and redemption</vt:lpstr>
      <vt:lpstr>Coastal steamer, Labrador Coast 1982</vt:lpstr>
      <vt:lpstr>Wharf, Labrador Coast 1982</vt:lpstr>
      <vt:lpstr>Labrador Coast 1982</vt:lpstr>
      <vt:lpstr>A special place, like no other</vt:lpstr>
      <vt:lpstr>Each moment is unique.</vt:lpstr>
      <vt:lpstr>A horizon stretching forever</vt:lpstr>
      <vt:lpstr>Autumn sky over Nain, Labrador</vt:lpstr>
      <vt:lpstr>Winter approaching</vt:lpstr>
      <vt:lpstr>Mountains guarding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Ice WIDOW  The meeting place </dc:title>
  <dc:creator>Michelle Smith-Nochasak</dc:creator>
  <cp:lastModifiedBy>Michelle Smith-Nochasak</cp:lastModifiedBy>
  <cp:revision>2</cp:revision>
  <dcterms:created xsi:type="dcterms:W3CDTF">2023-04-14T02:24:18Z</dcterms:created>
  <dcterms:modified xsi:type="dcterms:W3CDTF">2023-05-08T20:02:31Z</dcterms:modified>
</cp:coreProperties>
</file>